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slide" Target="slides/slide77.xml"/><Relationship Id="rId80" Type="http://schemas.openxmlformats.org/officeDocument/2006/relationships/slide" Target="slides/slide78.xml"/><Relationship Id="rId81" Type="http://schemas.openxmlformats.org/officeDocument/2006/relationships/slide" Target="slides/slide79.xml"/><Relationship Id="rId82" Type="http://schemas.openxmlformats.org/officeDocument/2006/relationships/slide" Target="slides/slide80.xml"/><Relationship Id="rId83" Type="http://schemas.openxmlformats.org/officeDocument/2006/relationships/slide" Target="slides/slide81.xml"/><Relationship Id="rId84" Type="http://schemas.openxmlformats.org/officeDocument/2006/relationships/slide" Target="slides/slide82.xml"/><Relationship Id="rId85" Type="http://schemas.openxmlformats.org/officeDocument/2006/relationships/slide" Target="slides/slide83.xml"/><Relationship Id="rId86" Type="http://schemas.openxmlformats.org/officeDocument/2006/relationships/slide" Target="slides/slide84.xml"/><Relationship Id="rId87" Type="http://schemas.openxmlformats.org/officeDocument/2006/relationships/slide" Target="slides/slide85.xml"/><Relationship Id="rId88" Type="http://schemas.openxmlformats.org/officeDocument/2006/relationships/slide" Target="slides/slide86.xml"/><Relationship Id="rId89" Type="http://schemas.openxmlformats.org/officeDocument/2006/relationships/slide" Target="slides/slide87.xml"/><Relationship Id="rId90" Type="http://schemas.openxmlformats.org/officeDocument/2006/relationships/slide" Target="slides/slide88.xml"/><Relationship Id="rId91" Type="http://schemas.openxmlformats.org/officeDocument/2006/relationships/slide" Target="slides/slide89.xml"/><Relationship Id="rId92" Type="http://schemas.openxmlformats.org/officeDocument/2006/relationships/slide" Target="slides/slide90.xml"/><Relationship Id="rId93" Type="http://schemas.openxmlformats.org/officeDocument/2006/relationships/slide" Target="slides/slide91.xml"/><Relationship Id="rId94" Type="http://schemas.openxmlformats.org/officeDocument/2006/relationships/slide" Target="slides/slide92.xml"/><Relationship Id="rId95" Type="http://schemas.openxmlformats.org/officeDocument/2006/relationships/slide" Target="slides/slide93.xml"/><Relationship Id="rId96" Type="http://schemas.openxmlformats.org/officeDocument/2006/relationships/slide" Target="slides/slide94.xml"/><Relationship Id="rId97" Type="http://schemas.openxmlformats.org/officeDocument/2006/relationships/slide" Target="slides/slide95.xml"/><Relationship Id="rId98" Type="http://schemas.openxmlformats.org/officeDocument/2006/relationships/tableStyles" Target="tableStyles.xml"/><Relationship Id="rId99" Type="http://schemas.openxmlformats.org/officeDocument/2006/relationships/presProps" Target="presProps.xml"/><Relationship Id="rId100" Type="http://schemas.openxmlformats.org/officeDocument/2006/relationships/viewProps" Target="viewProps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2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1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817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81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81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2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1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76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76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6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1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78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7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1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77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77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7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7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1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7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788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78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9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9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1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79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79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79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9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9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1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8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799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800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80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802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80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80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0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1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76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6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7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1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80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0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810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81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8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8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8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1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6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777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778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77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8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8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2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2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2.xml"/></Relationships>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2.xml"/></Relationships>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2.xml"/></Relationships>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2.xml"/></Relationships>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2.xml"/></Relationships>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2.xml"/></Relationships>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2.xml"/></Relationships>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2.xml"/></Relationships>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2.xml"/></Relationships>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2.xml"/></Relationships>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49.png"/><Relationship Id="rId3" Type="http://schemas.openxmlformats.org/officeDocument/2006/relationships/slideLayout" Target="../slideLayouts/slideLayout2.xml"/></Relationships>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slideLayout" Target="../slideLayouts/slideLayout2.xml"/></Relationships>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slideLayout" Target="../slideLayouts/slideLayout2.xml"/></Relationships>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slideLayout" Target="../slideLayouts/slideLayout2.xml"/></Relationships>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</Relationships>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slideLayout" Target="../slideLayouts/slideLayout2.xml"/></Relationships>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2.xml"/></Relationships>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slideLayout" Target="../slideLayouts/slideLayout2.xml"/></Relationships>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slideLayout" Target="../slideLayouts/slideLayout2.xml"/></Relationships>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2.xml"/></Relationships>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2.xml"/></Relationships>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slideLayout" Target="../slideLayouts/slideLayout2.xml"/></Relationships>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slideLayout" Target="../slideLayouts/slideLayout2.xml"/></Relationships>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slideLayout" Target="../slideLayouts/slideLayout2.xml"/></Relationships>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.xml"/></Relationships>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slideLayout" Target="../slideLayouts/slideLayout2.xml"/></Relationships>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slideLayout" Target="../slideLayouts/slideLayout2.xml"/></Relationships>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slideLayout" Target="../slideLayouts/slideLayout2.xml"/></Relationships>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slideLayout" Target="../slideLayouts/slideLayout2.xml"/></Relationships>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image" Target="../media/image68.png"/><Relationship Id="rId2" Type="http://schemas.openxmlformats.org/officeDocument/2006/relationships/slideLayout" Target="../slideLayouts/slideLayout2.xml"/></Relationships>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slideLayout" Target="../slideLayouts/slideLayout2.xml"/></Relationships>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image" Target="../media/image70.png"/><Relationship Id="rId2" Type="http://schemas.openxmlformats.org/officeDocument/2006/relationships/slideLayout" Target="../slideLayouts/slideLayout2.xml"/></Relationships>
</file>

<file path=ppt/slides/_rels/slide67.xml.rels><?xml version="1.0" encoding="UTF-8" standalone="yes"?>
<Relationships xmlns="http://schemas.openxmlformats.org/package/2006/relationships"><Relationship Id="rId1" Type="http://schemas.openxmlformats.org/officeDocument/2006/relationships/image" Target="../media/image71.png"/><Relationship Id="rId2" Type="http://schemas.openxmlformats.org/officeDocument/2006/relationships/slideLayout" Target="../slideLayouts/slideLayout2.xml"/></Relationships>
</file>

<file path=ppt/slides/_rels/slide68.xml.rels><?xml version="1.0" encoding="UTF-8" standalone="yes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slideLayout" Target="../slideLayouts/slideLayout2.xml"/></Relationships>
</file>

<file path=ppt/slides/_rels/slide69.xml.rels><?xml version="1.0" encoding="UTF-8" standalone="yes"?>
<Relationships xmlns="http://schemas.openxmlformats.org/package/2006/relationships"><Relationship Id="rId1" Type="http://schemas.openxmlformats.org/officeDocument/2006/relationships/image" Target="../media/image73.jpe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2.xml"/></Relationships>
</file>

<file path=ppt/slides/_rels/slide70.xml.rels><?xml version="1.0" encoding="UTF-8" standalone="yes"?>
<Relationships xmlns="http://schemas.openxmlformats.org/package/2006/relationships"><Relationship Id="rId1" Type="http://schemas.openxmlformats.org/officeDocument/2006/relationships/image" Target="../media/image74.jpeg"/><Relationship Id="rId2" Type="http://schemas.openxmlformats.org/officeDocument/2006/relationships/slideLayout" Target="../slideLayouts/slideLayout2.xml"/></Relationships>
</file>

<file path=ppt/slides/_rels/slide71.xml.rels><?xml version="1.0" encoding="UTF-8" standalone="yes"?>
<Relationships xmlns="http://schemas.openxmlformats.org/package/2006/relationships"><Relationship Id="rId1" Type="http://schemas.openxmlformats.org/officeDocument/2006/relationships/image" Target="../media/image75.jpeg"/><Relationship Id="rId2" Type="http://schemas.openxmlformats.org/officeDocument/2006/relationships/slideLayout" Target="../slideLayouts/slideLayout2.xml"/></Relationships>
</file>

<file path=ppt/slides/_rels/slide72.xml.rels><?xml version="1.0" encoding="UTF-8" standalone="yes"?>
<Relationships xmlns="http://schemas.openxmlformats.org/package/2006/relationships"><Relationship Id="rId1" Type="http://schemas.openxmlformats.org/officeDocument/2006/relationships/image" Target="../media/image76.png"/><Relationship Id="rId2" Type="http://schemas.openxmlformats.org/officeDocument/2006/relationships/slideLayout" Target="../slideLayouts/slideLayout2.xml"/></Relationships>
</file>

<file path=ppt/slides/_rels/slide73.xml.rels><?xml version="1.0" encoding="UTF-8" standalone="yes"?>
<Relationships xmlns="http://schemas.openxmlformats.org/package/2006/relationships"><Relationship Id="rId1" Type="http://schemas.openxmlformats.org/officeDocument/2006/relationships/image" Target="../media/image77.png"/><Relationship Id="rId2" Type="http://schemas.openxmlformats.org/officeDocument/2006/relationships/slideLayout" Target="../slideLayouts/slideLayout2.xml"/></Relationships>
</file>

<file path=ppt/slides/_rels/slide74.xml.rels><?xml version="1.0" encoding="UTF-8" standalone="yes"?>
<Relationships xmlns="http://schemas.openxmlformats.org/package/2006/relationships"><Relationship Id="rId1" Type="http://schemas.openxmlformats.org/officeDocument/2006/relationships/image" Target="../media/image78.png"/><Relationship Id="rId2" Type="http://schemas.openxmlformats.org/officeDocument/2006/relationships/slideLayout" Target="../slideLayouts/slideLayout2.xml"/></Relationships>
</file>

<file path=ppt/slides/_rels/slide75.xml.rels><?xml version="1.0" encoding="UTF-8" standalone="yes"?>
<Relationships xmlns="http://schemas.openxmlformats.org/package/2006/relationships"><Relationship Id="rId1" Type="http://schemas.openxmlformats.org/officeDocument/2006/relationships/image" Target="../media/image79.png"/><Relationship Id="rId2" Type="http://schemas.openxmlformats.org/officeDocument/2006/relationships/slideLayout" Target="../slideLayouts/slideLayout2.xml"/></Relationships>
</file>

<file path=ppt/slides/_rels/slide76.xml.rels><?xml version="1.0" encoding="UTF-8" standalone="yes"?>
<Relationships xmlns="http://schemas.openxmlformats.org/package/2006/relationships"><Relationship Id="rId1" Type="http://schemas.openxmlformats.org/officeDocument/2006/relationships/image" Target="../media/image80.png"/><Relationship Id="rId2" Type="http://schemas.openxmlformats.org/officeDocument/2006/relationships/slideLayout" Target="../slideLayouts/slideLayout2.xml"/></Relationships>
</file>

<file path=ppt/slides/_rels/slide77.xml.rels><?xml version="1.0" encoding="UTF-8" standalone="yes"?>
<Relationships xmlns="http://schemas.openxmlformats.org/package/2006/relationships"><Relationship Id="rId1" Type="http://schemas.openxmlformats.org/officeDocument/2006/relationships/image" Target="../media/image81.png"/><Relationship Id="rId2" Type="http://schemas.openxmlformats.org/officeDocument/2006/relationships/slideLayout" Target="../slideLayouts/slideLayout2.xml"/></Relationships>
</file>

<file path=ppt/slides/_rels/slide78.xml.rels><?xml version="1.0" encoding="UTF-8" standalone="yes"?>
<Relationships xmlns="http://schemas.openxmlformats.org/package/2006/relationships"><Relationship Id="rId1" Type="http://schemas.openxmlformats.org/officeDocument/2006/relationships/image" Target="../media/image82.png"/><Relationship Id="rId2" Type="http://schemas.openxmlformats.org/officeDocument/2006/relationships/slideLayout" Target="../slideLayouts/slideLayout2.xml"/></Relationships>
</file>

<file path=ppt/slides/_rels/slide79.xml.rels><?xml version="1.0" encoding="UTF-8" standalone="yes"?>
<Relationships xmlns="http://schemas.openxmlformats.org/package/2006/relationships"><Relationship Id="rId1" Type="http://schemas.openxmlformats.org/officeDocument/2006/relationships/image" Target="../media/image83.pn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2.xml"/></Relationships>
</file>

<file path=ppt/slides/_rels/slide80.xml.rels><?xml version="1.0" encoding="UTF-8" standalone="yes"?>
<Relationships xmlns="http://schemas.openxmlformats.org/package/2006/relationships"><Relationship Id="rId1" Type="http://schemas.openxmlformats.org/officeDocument/2006/relationships/image" Target="../media/image84.png"/><Relationship Id="rId2" Type="http://schemas.openxmlformats.org/officeDocument/2006/relationships/slideLayout" Target="../slideLayouts/slideLayout2.xml"/></Relationships>
</file>

<file path=ppt/slides/_rels/slide81.xml.rels><?xml version="1.0" encoding="UTF-8" standalone="yes"?>
<Relationships xmlns="http://schemas.openxmlformats.org/package/2006/relationships"><Relationship Id="rId1" Type="http://schemas.openxmlformats.org/officeDocument/2006/relationships/image" Target="../media/image85.png"/><Relationship Id="rId2" Type="http://schemas.openxmlformats.org/officeDocument/2006/relationships/slideLayout" Target="../slideLayouts/slideLayout2.xml"/></Relationships>
</file>

<file path=ppt/slides/_rels/slide82.xml.rels><?xml version="1.0" encoding="UTF-8" standalone="yes"?>
<Relationships xmlns="http://schemas.openxmlformats.org/package/2006/relationships"><Relationship Id="rId1" Type="http://schemas.openxmlformats.org/officeDocument/2006/relationships/image" Target="../media/image86.png"/><Relationship Id="rId2" Type="http://schemas.openxmlformats.org/officeDocument/2006/relationships/slideLayout" Target="../slideLayouts/slideLayout2.xml"/></Relationships>
</file>

<file path=ppt/slides/_rels/slide83.xml.rels><?xml version="1.0" encoding="UTF-8" standalone="yes"?>
<Relationships xmlns="http://schemas.openxmlformats.org/package/2006/relationships"><Relationship Id="rId1" Type="http://schemas.openxmlformats.org/officeDocument/2006/relationships/image" Target="../media/image87.jpeg"/><Relationship Id="rId2" Type="http://schemas.openxmlformats.org/officeDocument/2006/relationships/slideLayout" Target="../slideLayouts/slideLayout2.xml"/></Relationships>
</file>

<file path=ppt/slides/_rels/slide84.xml.rels><?xml version="1.0" encoding="UTF-8" standalone="yes"?>
<Relationships xmlns="http://schemas.openxmlformats.org/package/2006/relationships"><Relationship Id="rId1" Type="http://schemas.openxmlformats.org/officeDocument/2006/relationships/image" Target="../media/image88.png"/><Relationship Id="rId2" Type="http://schemas.openxmlformats.org/officeDocument/2006/relationships/slideLayout" Target="../slideLayouts/slideLayout2.xml"/></Relationships>
</file>

<file path=ppt/slides/_rels/slide85.xml.rels><?xml version="1.0" encoding="UTF-8" standalone="yes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slideLayout" Target="../slideLayouts/slideLayout2.xml"/></Relationships>
</file>

<file path=ppt/slides/_rels/slide86.xml.rels><?xml version="1.0" encoding="UTF-8" standalone="yes"?>
<Relationships xmlns="http://schemas.openxmlformats.org/package/2006/relationships"><Relationship Id="rId1" Type="http://schemas.openxmlformats.org/officeDocument/2006/relationships/image" Target="../media/image90.png"/><Relationship Id="rId2" Type="http://schemas.openxmlformats.org/officeDocument/2006/relationships/slideLayout" Target="../slideLayouts/slideLayout2.xml"/></Relationships>
</file>

<file path=ppt/slides/_rels/slide87.xml.rels><?xml version="1.0" encoding="UTF-8" standalone="yes"?>
<Relationships xmlns="http://schemas.openxmlformats.org/package/2006/relationships"><Relationship Id="rId1" Type="http://schemas.openxmlformats.org/officeDocument/2006/relationships/image" Target="../media/image91.png"/><Relationship Id="rId2" Type="http://schemas.openxmlformats.org/officeDocument/2006/relationships/slideLayout" Target="../slideLayouts/slideLayout2.xml"/></Relationships>
</file>

<file path=ppt/slides/_rels/slide88.xml.rels><?xml version="1.0" encoding="UTF-8" standalone="yes"?>
<Relationships xmlns="http://schemas.openxmlformats.org/package/2006/relationships"><Relationship Id="rId1" Type="http://schemas.openxmlformats.org/officeDocument/2006/relationships/image" Target="../media/image92.png"/><Relationship Id="rId2" Type="http://schemas.openxmlformats.org/officeDocument/2006/relationships/image" Target="../media/image93.png"/><Relationship Id="rId3" Type="http://schemas.openxmlformats.org/officeDocument/2006/relationships/slideLayout" Target="../slideLayouts/slideLayout2.xml"/></Relationships>
</file>

<file path=ppt/slides/_rels/slide89.xml.rels><?xml version="1.0" encoding="UTF-8" standalone="yes"?>
<Relationships xmlns="http://schemas.openxmlformats.org/package/2006/relationships"><Relationship Id="rId1" Type="http://schemas.openxmlformats.org/officeDocument/2006/relationships/image" Target="../media/image94.png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.xml"/></Relationships>
</file>

<file path=ppt/slides/_rels/slide90.xml.rels><?xml version="1.0" encoding="UTF-8" standalone="yes"?>
<Relationships xmlns="http://schemas.openxmlformats.org/package/2006/relationships"><Relationship Id="rId1" Type="http://schemas.openxmlformats.org/officeDocument/2006/relationships/image" Target="../media/image95.png"/><Relationship Id="rId2" Type="http://schemas.openxmlformats.org/officeDocument/2006/relationships/slideLayout" Target="../slideLayouts/slideLayout2.xml"/></Relationships>
</file>

<file path=ppt/slides/_rels/slide91.xml.rels><?xml version="1.0" encoding="UTF-8" standalone="yes"?>
<Relationships xmlns="http://schemas.openxmlformats.org/package/2006/relationships"><Relationship Id="rId1" Type="http://schemas.openxmlformats.org/officeDocument/2006/relationships/image" Target="../media/image96.png"/><Relationship Id="rId2" Type="http://schemas.openxmlformats.org/officeDocument/2006/relationships/slideLayout" Target="../slideLayouts/slideLayout2.xml"/></Relationships>
</file>

<file path=ppt/slides/_rels/slide92.xml.rels><?xml version="1.0" encoding="UTF-8" standalone="yes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slideLayout" Target="../slideLayouts/slideLayout2.xml"/></Relationships>
</file>

<file path=ppt/slides/_rels/slide93.xml.rels><?xml version="1.0" encoding="UTF-8" standalone="yes"?>
<Relationships xmlns="http://schemas.openxmlformats.org/package/2006/relationships"><Relationship Id="rId1" Type="http://schemas.openxmlformats.org/officeDocument/2006/relationships/image" Target="../media/image98.png"/><Relationship Id="rId2" Type="http://schemas.openxmlformats.org/officeDocument/2006/relationships/slideLayout" Target="../slideLayouts/slideLayout2.xml"/></Relationships>
</file>

<file path=ppt/slides/_rels/slide94.xml.rels><?xml version="1.0" encoding="UTF-8" standalone="yes"?>
<Relationships xmlns="http://schemas.openxmlformats.org/package/2006/relationships"><Relationship Id="rId1" Type="http://schemas.openxmlformats.org/officeDocument/2006/relationships/image" Target="../media/image99.png"/><Relationship Id="rId2" Type="http://schemas.openxmlformats.org/officeDocument/2006/relationships/slideLayout" Target="../slideLayouts/slideLayout2.xml"/></Relationships>
</file>

<file path=ppt/slides/_rels/slide95.xml.rels><?xml version="1.0" encoding="UTF-8" standalone="yes"?>
<Relationships xmlns="http://schemas.openxmlformats.org/package/2006/relationships"><Relationship Id="rId1" Type="http://schemas.openxmlformats.org/officeDocument/2006/relationships/image" Target="../media/image100.png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0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203473" y="0"/>
            <a:ext cx="9367647" cy="6858000"/>
          </a:xfrm>
          <a:prstGeom prst="rect"/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58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346886" y="0"/>
            <a:ext cx="9490887" cy="6858000"/>
          </a:xfrm>
          <a:prstGeom prst="rect"/>
        </p:spPr>
      </p:pic>
    </p:spTree>
  </p:cSld>
  <p:clrMapOvr>
    <a:masterClrMapping/>
  </p:clrMapOvr>
  <p:transition spd="slow">
    <p:split dir="out"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59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26180"/>
            <a:ext cx="9144000" cy="6866828"/>
          </a:xfrm>
          <a:prstGeom prst="rect"/>
        </p:spPr>
      </p:pic>
    </p:spTree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59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41453"/>
            <a:ext cx="9144000" cy="7037578"/>
          </a:xfrm>
          <a:prstGeom prst="rect"/>
        </p:spPr>
      </p:pic>
    </p:spTree>
  </p:cSld>
  <p:clrMapOvr>
    <a:masterClrMapping/>
  </p:clrMapOvr>
  <p:transition spd="slow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1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6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216205" y="193982"/>
            <a:ext cx="8711591" cy="7614624"/>
          </a:xfrm>
          <a:prstGeom prst="rect"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1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6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2988" y="-27990"/>
            <a:ext cx="9111348" cy="6954478"/>
          </a:xfrm>
          <a:prstGeom prst="rect"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1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6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122065" y="0"/>
            <a:ext cx="9364166" cy="6858000"/>
          </a:xfrm>
          <a:prstGeom prst="rect"/>
        </p:spPr>
      </p:pic>
    </p:spTree>
  </p:cSld>
  <p:clrMapOvr>
    <a:masterClrMapping/>
  </p:clrMapOvr>
  <p:transition spd="med">
    <p:pull dir="l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1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6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78565"/>
            <a:ext cx="9144000" cy="6815341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14:flash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1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7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96159"/>
            <a:ext cx="9144000" cy="7259689"/>
          </a:xfrm>
          <a:prstGeom prst="rect"/>
        </p:spPr>
      </p:pic>
    </p:spTree>
  </p:cSld>
  <p:clrMapOvr>
    <a:masterClrMapping/>
  </p:clrMapOvr>
  <p:transition spd="slow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2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7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87976" y="0"/>
            <a:ext cx="9106453" cy="6858000"/>
          </a:xfrm>
          <a:prstGeom prst="rect"/>
        </p:spPr>
      </p:pic>
    </p:spTree>
  </p:cSld>
  <p:clrMapOvr>
    <a:masterClrMapping/>
  </p:clrMapOvr>
  <p:transition spd="slow"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2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7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73162"/>
            <a:ext cx="9144000" cy="7095762"/>
          </a:xfrm>
          <a:prstGeom prst="rect"/>
        </p:spPr>
      </p:pic>
    </p:spTree>
  </p:cSld>
  <p:clrMapOvr>
    <a:masterClrMapping/>
  </p:clrMapOvr>
  <p:transition spd="slow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0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6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7374" y="-182634"/>
            <a:ext cx="8857506" cy="7171086"/>
          </a:xfrm>
          <a:prstGeom prst="rect"/>
        </p:spPr>
      </p:pic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-2656177" y="10936540"/>
            <a:ext cx="9144000" cy="5165917"/>
          </a:xfrm>
          <a:prstGeom prst="rect"/>
        </p:spPr>
      </p:pic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0" y="-127236"/>
            <a:ext cx="9144000" cy="6948974"/>
          </a:xfrm>
          <a:prstGeom prst="rect"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2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7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1967150" y="0"/>
            <a:ext cx="13527281" cy="6486629"/>
          </a:xfrm>
          <a:prstGeom prst="rect"/>
        </p:spPr>
      </p:pic>
      <p:pic>
        <p:nvPicPr>
          <p:cNvPr id="2097174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 flipV="1">
            <a:off x="1077631" y="6868176"/>
            <a:ext cx="7437719" cy="812604"/>
          </a:xfrm>
          <a:prstGeom prst="rect"/>
        </p:spPr>
      </p:pic>
    </p:spTree>
  </p:cSld>
  <p:clrMapOvr>
    <a:masterClrMapping/>
  </p:clrMapOvr>
  <p:transition spd="slow">
    <p:wheel spokes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2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7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5454"/>
            <a:ext cx="9144000" cy="6787092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900">
        <p14:warp dir="in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2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7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0"/>
            <a:ext cx="9352364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250">
        <p14:switch dir="l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3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7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69615" y="0"/>
            <a:ext cx="9004769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doors dir="ver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3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7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10104" y="0"/>
            <a:ext cx="8923792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250">
        <p14:flip dir="l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3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7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18207" y="0"/>
            <a:ext cx="8744338" cy="6858000"/>
          </a:xfrm>
          <a:prstGeom prst="rect"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3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615661"/>
            <a:ext cx="8856494" cy="8513715"/>
          </a:xfrm>
          <a:prstGeom prst="rect"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3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88561" y="24393"/>
            <a:ext cx="8966879" cy="7953800"/>
          </a:xfrm>
          <a:prstGeom prst="rect"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4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61429" y="0"/>
            <a:ext cx="9021142" cy="6858000"/>
          </a:xfrm>
          <a:prstGeom prst="rect"/>
        </p:spPr>
      </p:pic>
    </p:spTree>
  </p:cSld>
  <p:clrMapOvr>
    <a:masterClrMapping/>
  </p:clrMapOvr>
  <p:transition spd="slow">
    <p:comb dir="horz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4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44967" y="0"/>
            <a:ext cx="9054066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0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6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24190"/>
            <a:ext cx="9144000" cy="6809618"/>
          </a:xfrm>
          <a:prstGeom prst="rect"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4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25594" y="0"/>
            <a:ext cx="9195190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 invX="0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4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5066" y="0"/>
            <a:ext cx="8953866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200">
        <p14:prism dir="l" isContent="0" isInverted="0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4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0"/>
            <a:ext cx="9117695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5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292010"/>
            <a:ext cx="9144000" cy="627398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 invX="0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5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19567"/>
            <a:ext cx="9144000" cy="6726419"/>
          </a:xfrm>
          <a:prstGeom prst="rect"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5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8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276203"/>
            <a:ext cx="9144000" cy="7131754"/>
          </a:xfrm>
          <a:prstGeom prst="rect"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5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28539"/>
            <a:ext cx="9144000" cy="6840057"/>
          </a:xfrm>
          <a:prstGeom prst="rect"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5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80720"/>
            <a:ext cx="9144000" cy="6760523"/>
          </a:xfrm>
          <a:prstGeom prst="rect"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6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109260"/>
            <a:ext cx="9144000" cy="6748740"/>
          </a:xfrm>
          <a:prstGeom prst="rect"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6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413190" y="-23641"/>
            <a:ext cx="9557191" cy="6905283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0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6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9727"/>
            <a:ext cx="9144000" cy="6897454"/>
          </a:xfrm>
          <a:prstGeom prst="rect"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6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900"/>
            <a:ext cx="9144000" cy="6946209"/>
          </a:xfrm>
          <a:prstGeom prst="rect"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6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0596"/>
            <a:ext cx="9144000" cy="7022690"/>
          </a:xfrm>
          <a:prstGeom prst="rect"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6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28004"/>
            <a:ext cx="9144000" cy="7022690"/>
          </a:xfrm>
          <a:prstGeom prst="rect"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7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83168"/>
            <a:ext cx="9144000" cy="6774831"/>
          </a:xfrm>
          <a:prstGeom prst="rect"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7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78601"/>
            <a:ext cx="9144000" cy="6785357"/>
          </a:xfrm>
          <a:prstGeom prst="rect"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7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9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12294" y="0"/>
            <a:ext cx="9117029" cy="6858000"/>
          </a:xfrm>
          <a:prstGeom prst="rect"/>
        </p:spPr>
      </p:pic>
      <p:pic>
        <p:nvPicPr>
          <p:cNvPr id="2097200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415635" y="8344884"/>
            <a:ext cx="9144000" cy="6122568"/>
          </a:xfrm>
          <a:prstGeom prst="rect"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7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0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15494"/>
            <a:ext cx="9144000" cy="6775592"/>
          </a:xfrm>
          <a:prstGeom prst="rect"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7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0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7717" y="0"/>
            <a:ext cx="9108565" cy="6858000"/>
          </a:xfrm>
          <a:prstGeom prst="rect"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8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0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77531"/>
            <a:ext cx="9144000" cy="6637711"/>
          </a:xfrm>
          <a:prstGeom prst="rect"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8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0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21871"/>
            <a:ext cx="9144000" cy="6683804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0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6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41045" y="0"/>
            <a:ext cx="8887884" cy="6858000"/>
          </a:xfrm>
          <a:prstGeom prst="rect"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8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0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112214"/>
            <a:ext cx="9144000" cy="6680615"/>
          </a:xfrm>
          <a:prstGeom prst="rect"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8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0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46304" y="0"/>
            <a:ext cx="8796822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250">
        <p14:switch dir="l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8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0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16495"/>
            <a:ext cx="9144000" cy="6825009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900">
        <p14:warp dir="in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9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0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92759"/>
            <a:ext cx="9144000" cy="6595145"/>
          </a:xfrm>
          <a:prstGeom prst="rect"/>
        </p:spPr>
      </p:pic>
    </p:spTree>
  </p:cSld>
  <p:clrMapOvr>
    <a:masterClrMapping/>
  </p:clrMapOvr>
  <p:transition spd="slow">
    <p:checker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9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0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61868" y="0"/>
            <a:ext cx="8962734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14:flash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9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87416" y="0"/>
            <a:ext cx="8911638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 invX="0"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9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42871" y="0"/>
            <a:ext cx="8863792" cy="6858000"/>
          </a:xfrm>
          <a:prstGeom prst="rect"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69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9986"/>
            <a:ext cx="9144000" cy="6785846"/>
          </a:xfrm>
          <a:prstGeom prst="rect"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0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9598"/>
            <a:ext cx="9144000" cy="6867597"/>
          </a:xfrm>
          <a:prstGeom prst="rect"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0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0"/>
            <a:ext cx="9144000" cy="7023011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59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80012" y="0"/>
            <a:ext cx="8829435" cy="6858000"/>
          </a:xfrm>
          <a:prstGeom prst="rect"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0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66499"/>
            <a:ext cx="9144000" cy="6791500"/>
          </a:xfrm>
          <a:prstGeom prst="rect"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0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99014"/>
            <a:ext cx="9144000" cy="7016891"/>
          </a:xfrm>
          <a:prstGeom prst="rect"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0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6255"/>
            <a:ext cx="9144000" cy="6862779"/>
          </a:xfrm>
          <a:prstGeom prst="rect"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1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14044"/>
            <a:ext cx="9144000" cy="6810042"/>
          </a:xfrm>
          <a:prstGeom prst="rect"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1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1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42454"/>
            <a:ext cx="9144000" cy="6773091"/>
          </a:xfrm>
          <a:prstGeom prst="rect"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1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214651"/>
            <a:ext cx="9144000" cy="6520014"/>
          </a:xfrm>
          <a:prstGeom prst="rect"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1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7235"/>
            <a:ext cx="9144000" cy="6796701"/>
          </a:xfrm>
          <a:prstGeom prst="rect"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1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0713"/>
            <a:ext cx="9144000" cy="6724824"/>
          </a:xfrm>
          <a:prstGeom prst="rect"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2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3785"/>
            <a:ext cx="9144000" cy="6870943"/>
          </a:xfrm>
          <a:prstGeom prst="rect"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2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25977" y="11144"/>
            <a:ext cx="9020608" cy="6783528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59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77290" y="0"/>
            <a:ext cx="9071278" cy="6858000"/>
          </a:xfrm>
          <a:prstGeom prst="rect"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2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398469"/>
            <a:ext cx="9056331" cy="9458644"/>
          </a:xfrm>
          <a:prstGeom prst="rect"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2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235265" y="0"/>
            <a:ext cx="9289808" cy="6858000"/>
          </a:xfrm>
          <a:prstGeom prst="rect"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2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42871" y="0"/>
            <a:ext cx="8858257" cy="6858000"/>
          </a:xfrm>
          <a:prstGeom prst="rect"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3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0"/>
            <a:ext cx="9144000" cy="6807008"/>
          </a:xfrm>
          <a:prstGeom prst="rect"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3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2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41048"/>
            <a:ext cx="9144000" cy="7179232"/>
          </a:xfrm>
          <a:prstGeom prst="rect"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3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190"/>
            <a:ext cx="9144000" cy="6859190"/>
          </a:xfrm>
          <a:prstGeom prst="rect"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3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99853"/>
            <a:ext cx="9144000" cy="6658293"/>
          </a:xfrm>
          <a:prstGeom prst="rect"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3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35237"/>
            <a:ext cx="9144000" cy="6902383"/>
          </a:xfrm>
          <a:prstGeom prst="rect"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4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0"/>
            <a:ext cx="9144000" cy="6835708"/>
          </a:xfrm>
          <a:prstGeom prst="rect"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4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93216"/>
            <a:ext cx="9144000" cy="7540151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59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3812" y="0"/>
            <a:ext cx="9177601" cy="6858000"/>
          </a:xfrm>
          <a:prstGeom prst="rect"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4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0"/>
            <a:ext cx="9144000" cy="7350994"/>
          </a:xfrm>
          <a:prstGeom prst="rect"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4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136768" y="-176111"/>
            <a:ext cx="9417539" cy="7366764"/>
          </a:xfrm>
          <a:prstGeom prst="rect"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4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11145"/>
            <a:ext cx="9144000" cy="6966161"/>
          </a:xfrm>
          <a:prstGeom prst="rect"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5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8594"/>
            <a:ext cx="9144000" cy="7610480"/>
          </a:xfrm>
          <a:prstGeom prst="rect"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2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53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3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5713"/>
            <a:ext cx="9144000" cy="6783526"/>
          </a:xfrm>
          <a:prstGeom prst="rect"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4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55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4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32351"/>
            <a:ext cx="9144000" cy="7200974"/>
          </a:xfrm>
          <a:prstGeom prst="rect"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5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4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59834"/>
            <a:ext cx="9144000" cy="6798166"/>
          </a:xfrm>
          <a:prstGeom prst="rect"/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59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4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18423"/>
            <a:ext cx="9144000" cy="7142705"/>
          </a:xfrm>
          <a:prstGeom prst="rect"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0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761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4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-56400"/>
            <a:ext cx="9144000" cy="7009714"/>
          </a:xfrm>
          <a:prstGeom prst="rect"/>
        </p:spPr>
      </p:pic>
      <p:pic>
        <p:nvPicPr>
          <p:cNvPr id="2097244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0" y="29699"/>
            <a:ext cx="9144000" cy="6798602"/>
          </a:xfrm>
          <a:prstGeom prst="rect"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1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822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4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56659"/>
            <a:ext cx="9144000" cy="6783816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587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53213" y="0"/>
            <a:ext cx="9037573" cy="6858000"/>
          </a:xfrm>
          <a:prstGeom prst="rect"/>
        </p:spPr>
      </p:pic>
    </p:spTree>
  </p:cSld>
  <p:clrMapOvr>
    <a:masterClrMapping/>
  </p:clrMapOvr>
  <p:transition spd="slow">
    <p:wipe dir="l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3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824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4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74052"/>
            <a:ext cx="9144000" cy="6735985"/>
          </a:xfrm>
          <a:prstGeom prst="rect"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5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826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4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9308"/>
            <a:ext cx="9144000" cy="6710764"/>
          </a:xfrm>
          <a:prstGeom prst="rect"/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7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828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4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133191"/>
            <a:ext cx="9144000" cy="6591618"/>
          </a:xfrm>
          <a:prstGeom prst="rect"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9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830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4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67716"/>
            <a:ext cx="9144000" cy="6122568"/>
          </a:xfrm>
          <a:prstGeom prst="rect"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1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832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5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54394"/>
            <a:ext cx="9144000" cy="6768307"/>
          </a:xfrm>
          <a:prstGeom prst="rect"/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3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a-AF"/>
          </a:p>
        </p:txBody>
      </p:sp>
      <p:sp>
        <p:nvSpPr>
          <p:cNvPr id="1048834" name=""/>
          <p:cNvSpPr>
            <a:spLocks noGrp="1"/>
          </p:cNvSpPr>
          <p:nvPr>
            <p:ph idx="1"/>
          </p:nvPr>
        </p:nvSpPr>
        <p:spPr/>
        <p:txBody>
          <a:bodyPr/>
          <a:p>
            <a:endParaRPr lang="fa-AF"/>
          </a:p>
        </p:txBody>
      </p:sp>
      <p:pic>
        <p:nvPicPr>
          <p:cNvPr id="209725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87243"/>
            <a:ext cx="9144000" cy="6663946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terms="http://purl.org/dc/terms/" xmlns:xsi="http://www.w3.org/2001/XMLSchema-instance">
  <dcterms:created xsi:type="dcterms:W3CDTF">۲۰۱۵-۰۴-۲۹T۰۶:۳۰:۴۵Z</dcterms:created>
  <dcterms:modified xsi:type="dcterms:W3CDTF">۲۰۲۲-۰۱-۲۳T۰۶:۴۱:۱۰Z</dcterms:modified>
</cp:coreProperties>
</file>