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5" r:id="rId3"/>
    <p:sldId id="257" r:id="rId4"/>
    <p:sldId id="258" r:id="rId5"/>
    <p:sldId id="259" r:id="rId6"/>
    <p:sldId id="260" r:id="rId7"/>
    <p:sldId id="261" r:id="rId8"/>
    <p:sldId id="262" r:id="rId9"/>
    <p:sldId id="270" r:id="rId10"/>
    <p:sldId id="263" r:id="rId11"/>
    <p:sldId id="264" r:id="rId12"/>
    <p:sldId id="266" r:id="rId13"/>
    <p:sldId id="267" r:id="rId14"/>
    <p:sldId id="268"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6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3/24/2025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3/24/2025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rtl="1"/>
            <a:r>
              <a:rPr lang="ar-SA" dirty="0" smtClean="0"/>
              <a:t>سرك</a:t>
            </a:r>
            <a:r>
              <a:rPr lang="en-US" dirty="0" smtClean="0"/>
              <a:t> </a:t>
            </a:r>
            <a:r>
              <a:rPr lang="ar-SA" dirty="0" smtClean="0"/>
              <a:t>جوړونه</a:t>
            </a:r>
            <a:r>
              <a:rPr lang="en-US" dirty="0"/>
              <a:t/>
            </a:r>
            <a:br>
              <a:rPr lang="en-US" dirty="0"/>
            </a:br>
            <a:endParaRPr lang="en-US" dirty="0"/>
          </a:p>
        </p:txBody>
      </p:sp>
      <p:sp>
        <p:nvSpPr>
          <p:cNvPr id="3" name="Subtitle 2"/>
          <p:cNvSpPr>
            <a:spLocks noGrp="1"/>
          </p:cNvSpPr>
          <p:nvPr>
            <p:ph type="subTitle" idx="1"/>
          </p:nvPr>
        </p:nvSpPr>
        <p:spPr>
          <a:xfrm>
            <a:off x="1154955" y="3902401"/>
            <a:ext cx="8825658" cy="861420"/>
          </a:xfrm>
        </p:spPr>
        <p:txBody>
          <a:bodyPr/>
          <a:lstStyle/>
          <a:p>
            <a:pPr algn="ctr"/>
            <a:r>
              <a:rPr lang="en-US" b="1" dirty="0">
                <a:solidFill>
                  <a:schemeClr val="bg1"/>
                </a:solidFill>
                <a:latin typeface="Arial Black" panose="020B0A04020102020204" pitchFamily="34" charset="0"/>
              </a:rPr>
              <a:t>Road Construction</a:t>
            </a:r>
          </a:p>
          <a:p>
            <a:endParaRPr lang="en-US" dirty="0"/>
          </a:p>
        </p:txBody>
      </p:sp>
    </p:spTree>
    <p:extLst>
      <p:ext uri="{BB962C8B-B14F-4D97-AF65-F5344CB8AC3E}">
        <p14:creationId xmlns:p14="http://schemas.microsoft.com/office/powerpoint/2010/main" val="1821420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algn="ctr" rtl="1"/>
            <a:r>
              <a:rPr lang="ar-SA" sz="2400" b="1" u="sng" dirty="0">
                <a:solidFill>
                  <a:schemeClr val="tx1"/>
                </a:solidFill>
              </a:rPr>
              <a:t>د سرکونو تاريخي تكامل</a:t>
            </a:r>
            <a:r>
              <a:rPr lang="en-US" sz="2400" b="1" u="sng" dirty="0">
                <a:solidFill>
                  <a:schemeClr val="tx1"/>
                </a:solidFill>
              </a:rPr>
              <a:t/>
            </a:r>
            <a:br>
              <a:rPr lang="en-US" sz="2400" b="1" u="sng" dirty="0">
                <a:solidFill>
                  <a:schemeClr val="tx1"/>
                </a:solidFill>
              </a:rPr>
            </a:br>
            <a:r>
              <a:rPr lang="en-US" sz="2400" b="1" u="sng" dirty="0">
                <a:solidFill>
                  <a:schemeClr val="tx1"/>
                </a:solidFill>
              </a:rPr>
              <a:t>Historical Development of Road</a:t>
            </a:r>
            <a:r>
              <a:rPr lang="en-US" sz="2400" dirty="0"/>
              <a:t/>
            </a:r>
            <a:br>
              <a:rPr lang="en-US" sz="2400" dirty="0"/>
            </a:br>
            <a:r>
              <a:rPr lang="ar-SA" sz="2400" dirty="0"/>
              <a:t>په ډیرو پخوا زمانو کې چې موټرونه لانه و و اختراع شوي ، دخلکو تگ راتگ دیوې منطقې څخه بلې</a:t>
            </a:r>
            <a:r>
              <a:rPr lang="en-US" sz="2400" dirty="0"/>
              <a:t/>
            </a:r>
            <a:br>
              <a:rPr lang="en-US" sz="2400" dirty="0"/>
            </a:br>
            <a:r>
              <a:rPr lang="ar-SA" sz="2400" dirty="0"/>
              <a:t>منطقې ته په پياده او پلي شکل صورت نيوه چې ددې کار لپاره پياده لارې چې د کم عرض لرونکې وې</a:t>
            </a:r>
            <a:r>
              <a:rPr lang="en-US" sz="2400" dirty="0"/>
              <a:t/>
            </a:r>
            <a:br>
              <a:rPr lang="en-US" sz="2400" dirty="0"/>
            </a:br>
            <a:r>
              <a:rPr lang="ar-SA" sz="2400" dirty="0"/>
              <a:t>جوړيدي.</a:t>
            </a:r>
            <a:r>
              <a:rPr lang="en-US" sz="2400" dirty="0"/>
              <a:t/>
            </a:r>
            <a:br>
              <a:rPr lang="en-US" sz="2400" dirty="0"/>
            </a:br>
            <a:r>
              <a:rPr lang="ar-SA" sz="2400" dirty="0"/>
              <a:t>وروسته له هغې چې کراچي گانې اوگاډۍ کومې چې د حيوانات پواسطه کش کيدلې اختراع</a:t>
            </a:r>
            <a:r>
              <a:rPr lang="en-US" sz="2400" dirty="0"/>
              <a:t/>
            </a:r>
            <a:br>
              <a:rPr lang="en-US" sz="2400" dirty="0"/>
            </a:br>
            <a:r>
              <a:rPr lang="ar-SA" sz="2400" dirty="0"/>
              <a:t>شولې خلك مجبور شول چې دهغې لپاره داسې لارې چې عرض ېې زيات او سطح ېې همواره وي</a:t>
            </a:r>
            <a:r>
              <a:rPr lang="en-US" sz="2400" dirty="0"/>
              <a:t/>
            </a:r>
            <a:br>
              <a:rPr lang="en-US" sz="2400" dirty="0"/>
            </a:br>
            <a:r>
              <a:rPr lang="ar-SA" sz="2400" dirty="0"/>
              <a:t>جوړې کړي.</a:t>
            </a:r>
            <a:r>
              <a:rPr lang="en-US" sz="2400" dirty="0"/>
              <a:t/>
            </a:r>
            <a:br>
              <a:rPr lang="en-US" sz="2400" dirty="0"/>
            </a:br>
            <a:r>
              <a:rPr lang="ar-SA" sz="2400" dirty="0"/>
              <a:t>د سرك جوړونې فن او هنر د لومړي ځل لپاره په روم كر رامنځ ته شو او دروم خلكو په سرك</a:t>
            </a:r>
            <a:r>
              <a:rPr lang="en-US" sz="2400" dirty="0"/>
              <a:t/>
            </a:r>
            <a:br>
              <a:rPr lang="en-US" sz="2400" dirty="0"/>
            </a:br>
            <a:r>
              <a:rPr lang="ar-SA" sz="2400" dirty="0"/>
              <a:t>جوړونه کې خاص مهارت درلود ، کله به چې موټرونه په ډیرزیات سرعت په خاورین سرکونو تیریدل</a:t>
            </a:r>
            <a:r>
              <a:rPr lang="en-US" sz="2400" dirty="0"/>
              <a:t/>
            </a:r>
            <a:br>
              <a:rPr lang="en-US" sz="2400" dirty="0"/>
            </a:br>
            <a:r>
              <a:rPr lang="ar-SA" sz="2400" dirty="0"/>
              <a:t>نو ډیرزیات گرد او دوړه به په خاورین سرکونو تولید کیدله او همدارنگه د اورښت په وخت کې به</a:t>
            </a:r>
            <a:r>
              <a:rPr lang="en-US" sz="2400" dirty="0"/>
              <a:t/>
            </a:r>
            <a:br>
              <a:rPr lang="en-US" sz="2400" dirty="0"/>
            </a:br>
            <a:r>
              <a:rPr lang="ar-SA" sz="2400" dirty="0"/>
              <a:t>ډيرې زياتې ختې جوړیدلې چې د ترافيکو په لیږديدنه کې به سکتگي را منځ ته کیدله بناً په</a:t>
            </a:r>
            <a:r>
              <a:rPr lang="en-US" sz="2400" dirty="0"/>
              <a:t/>
            </a:r>
            <a:br>
              <a:rPr lang="en-US" sz="2400" dirty="0"/>
            </a:br>
            <a:r>
              <a:rPr lang="ar-SA" sz="2400" dirty="0"/>
              <a:t>مرور د وخت خلك په دې لټه کې شول ترڅو داسې سرکونه جوړکړي چې محکمه او کلکه سطح ولري</a:t>
            </a:r>
            <a:r>
              <a:rPr lang="en-US" sz="2400" dirty="0"/>
              <a:t/>
            </a:r>
            <a:br>
              <a:rPr lang="en-US" sz="2400" dirty="0"/>
            </a:br>
            <a:r>
              <a:rPr lang="ar-SA" sz="2400" dirty="0"/>
              <a:t>چې بالاخره قير </a:t>
            </a:r>
            <a:r>
              <a:rPr lang="en-US" sz="2400" dirty="0"/>
              <a:t>Bituminous Roads</a:t>
            </a:r>
            <a:r>
              <a:rPr lang="ar-SA" sz="2400" dirty="0"/>
              <a:t> او كانكريتي سركونه يا </a:t>
            </a:r>
            <a:r>
              <a:rPr lang="en-US" sz="2400" dirty="0"/>
              <a:t>Concrete Roads</a:t>
            </a:r>
            <a:r>
              <a:rPr lang="ar-SA" sz="2400" dirty="0"/>
              <a:t> رامنځ ته </a:t>
            </a:r>
            <a:r>
              <a:rPr lang="ar-SA" sz="2400" dirty="0" smtClean="0"/>
              <a:t>شول</a:t>
            </a:r>
            <a:r>
              <a:rPr lang="en-US" sz="2400" dirty="0" smtClean="0"/>
              <a:t>.</a:t>
            </a:r>
            <a:endParaRPr lang="en-US" sz="2800" dirty="0"/>
          </a:p>
        </p:txBody>
      </p:sp>
    </p:spTree>
    <p:extLst>
      <p:ext uri="{BB962C8B-B14F-4D97-AF65-F5344CB8AC3E}">
        <p14:creationId xmlns:p14="http://schemas.microsoft.com/office/powerpoint/2010/main" val="3538245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algn="ctr" rtl="1"/>
            <a:r>
              <a:rPr lang="en-US" sz="2400" dirty="0" smtClean="0"/>
              <a:t>1</a:t>
            </a:r>
            <a:r>
              <a:rPr lang="ar-SA" sz="2400" dirty="0" smtClean="0"/>
              <a:t>. </a:t>
            </a:r>
            <a:r>
              <a:rPr lang="ar-SA" sz="2400" dirty="0"/>
              <a:t>رومن </a:t>
            </a:r>
            <a:r>
              <a:rPr lang="ar-SA" sz="2400" dirty="0" smtClean="0"/>
              <a:t>سركونه</a:t>
            </a:r>
            <a:r>
              <a:rPr lang="en-US" sz="2400" dirty="0" smtClean="0"/>
              <a:t/>
            </a:r>
            <a:br>
              <a:rPr lang="en-US" sz="2400" dirty="0" smtClean="0"/>
            </a:br>
            <a:r>
              <a:rPr lang="en-US" sz="2400" dirty="0"/>
              <a:t/>
            </a:r>
            <a:br>
              <a:rPr lang="en-US" sz="2400" dirty="0"/>
            </a:br>
            <a:r>
              <a:rPr lang="ar-SA" sz="2400" dirty="0"/>
              <a:t>2. ترسکويت سرکونه</a:t>
            </a:r>
            <a:r>
              <a:rPr lang="en-US" sz="2400" dirty="0"/>
              <a:t/>
            </a:r>
            <a:br>
              <a:rPr lang="en-US" sz="2400" dirty="0"/>
            </a:br>
            <a:r>
              <a:rPr lang="en-US" sz="2400" dirty="0"/>
              <a:t>Roman Road Construction</a:t>
            </a:r>
            <a:br>
              <a:rPr lang="en-US" sz="2400" dirty="0"/>
            </a:br>
            <a:r>
              <a:rPr lang="en-US" sz="2400" dirty="0" err="1"/>
              <a:t>Tresuquet</a:t>
            </a:r>
            <a:r>
              <a:rPr lang="en-US" sz="2400" dirty="0"/>
              <a:t> Road Construction</a:t>
            </a:r>
            <a:br>
              <a:rPr lang="en-US" sz="2400" dirty="0"/>
            </a:br>
            <a:r>
              <a:rPr lang="en-US" sz="2400" dirty="0"/>
              <a:t/>
            </a:r>
            <a:br>
              <a:rPr lang="en-US" sz="2400" dirty="0"/>
            </a:br>
            <a:r>
              <a:rPr lang="en-US" sz="2400" dirty="0"/>
              <a:t> </a:t>
            </a:r>
            <a:br>
              <a:rPr lang="en-US" sz="2400" dirty="0"/>
            </a:br>
            <a:r>
              <a:rPr lang="en-US" sz="2400" dirty="0"/>
              <a:t> </a:t>
            </a:r>
            <a:r>
              <a:rPr lang="ar-SA" sz="2400" dirty="0"/>
              <a:t>3 تیلفارد </a:t>
            </a:r>
            <a:r>
              <a:rPr lang="ar-SA" sz="2400" dirty="0" smtClean="0"/>
              <a:t>سرکونه</a:t>
            </a:r>
            <a:r>
              <a:rPr lang="en-US" sz="2400" dirty="0"/>
              <a:t/>
            </a:r>
            <a:br>
              <a:rPr lang="en-US" sz="2400" dirty="0"/>
            </a:br>
            <a:r>
              <a:rPr lang="en-US" sz="2400" dirty="0"/>
              <a:t> </a:t>
            </a:r>
            <a:r>
              <a:rPr lang="ar-SA" sz="2400" dirty="0"/>
              <a:t>4 میکاډم </a:t>
            </a:r>
            <a:r>
              <a:rPr lang="ar-SA" sz="2400" dirty="0" smtClean="0"/>
              <a:t>سرکونه</a:t>
            </a:r>
            <a:r>
              <a:rPr lang="en-US" sz="2400" dirty="0"/>
              <a:t/>
            </a:r>
            <a:br>
              <a:rPr lang="en-US" sz="2400" dirty="0"/>
            </a:br>
            <a:r>
              <a:rPr lang="en-US" sz="2400" dirty="0" err="1"/>
              <a:t>Telfards</a:t>
            </a:r>
            <a:r>
              <a:rPr lang="en-US" sz="2400" dirty="0"/>
              <a:t> Road Construction</a:t>
            </a:r>
            <a:br>
              <a:rPr lang="en-US" sz="2400" dirty="0"/>
            </a:br>
            <a:r>
              <a:rPr lang="en-US" sz="2400" dirty="0"/>
              <a:t>Macadam Road Construction</a:t>
            </a:r>
            <a:br>
              <a:rPr lang="en-US" sz="2400" dirty="0"/>
            </a:br>
            <a:endParaRPr lang="en-US" sz="2800" dirty="0"/>
          </a:p>
        </p:txBody>
      </p:sp>
    </p:spTree>
    <p:extLst>
      <p:ext uri="{BB962C8B-B14F-4D97-AF65-F5344CB8AC3E}">
        <p14:creationId xmlns:p14="http://schemas.microsoft.com/office/powerpoint/2010/main" val="36732229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ncient Roman roads - a monument to history and road constru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14" y="540913"/>
            <a:ext cx="4984124" cy="54348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alking The 'Romans Road' With A Friend In Need Of Salvation - BridgeWay  Community Chur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7430" y="502275"/>
            <a:ext cx="5685901" cy="5434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6281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PT - Leacture 2 PowerPoint Presentation, free download - ID:68991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887" y="877608"/>
            <a:ext cx="8062175" cy="5263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663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cadam Road through the Hills Stock Photo - Image of blue, route: 898018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949" y="493041"/>
            <a:ext cx="9251293" cy="5740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656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erre-Marie-Jérôme Trésaguet | Road Construction, Bridg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523" y="890363"/>
            <a:ext cx="8116257" cy="5175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712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03796" y="953037"/>
            <a:ext cx="9723550" cy="5383369"/>
          </a:xfrm>
          <a:prstGeom prst="rect">
            <a:avLst/>
          </a:prstGeom>
        </p:spPr>
      </p:pic>
    </p:spTree>
    <p:extLst>
      <p:ext uri="{BB962C8B-B14F-4D97-AF65-F5344CB8AC3E}">
        <p14:creationId xmlns:p14="http://schemas.microsoft.com/office/powerpoint/2010/main" val="853728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marL="285750" indent="-285750" algn="r" rtl="1">
              <a:buFont typeface="Wingdings" panose="05000000000000000000" pitchFamily="2" charset="2"/>
              <a:buChar char="q"/>
            </a:pPr>
            <a:r>
              <a:rPr lang="ar-SA" sz="3200" dirty="0"/>
              <a:t>دا يو منلي حقيقت دی چي د يو هيواد اقتصادي، اجتماعي، سياسي او فرهنگي پرمختياو</a:t>
            </a:r>
            <a:r>
              <a:rPr lang="en-US" sz="3200" dirty="0"/>
              <a:t/>
            </a:r>
            <a:br>
              <a:rPr lang="en-US" sz="3200" dirty="0"/>
            </a:br>
            <a:r>
              <a:rPr lang="ar-SA" sz="3200" dirty="0"/>
              <a:t>کې د سرکونو موجوديت ټاکونکي نقش لري.</a:t>
            </a:r>
            <a:r>
              <a:rPr lang="en-US" sz="3200" dirty="0"/>
              <a:t/>
            </a:r>
            <a:br>
              <a:rPr lang="en-US" sz="3200" dirty="0"/>
            </a:br>
            <a:r>
              <a:rPr lang="ar-SA" sz="3200" dirty="0"/>
              <a:t>ټول انتقالات دلار و پواسطه صورت نیسي چې دالارې کيداي شي هوائي، بحري او يا</a:t>
            </a:r>
            <a:r>
              <a:rPr lang="en-US" sz="3200" dirty="0"/>
              <a:t/>
            </a:r>
            <a:br>
              <a:rPr lang="en-US" sz="3200" dirty="0"/>
            </a:br>
            <a:r>
              <a:rPr lang="ar-SA" sz="3200" dirty="0"/>
              <a:t>ځمکنۍ وي زمونږ موضوع ځمکنۍ لارې دي چې دنورو لارو په نسبت ډيرې مؤثرې دي ځکه چې ټول</a:t>
            </a:r>
            <a:r>
              <a:rPr lang="en-US" sz="3200" dirty="0"/>
              <a:t/>
            </a:r>
            <a:br>
              <a:rPr lang="en-US" sz="3200" dirty="0"/>
            </a:br>
            <a:r>
              <a:rPr lang="ar-SA" sz="3200" dirty="0"/>
              <a:t>توليد شوي څيزونه که صنعتي وي او يا تجارتي د يو ځاي څخه بل ځاي ته دهغوي انتقالات دلارو په</a:t>
            </a:r>
            <a:r>
              <a:rPr lang="en-US" sz="3200" dirty="0"/>
              <a:t/>
            </a:r>
            <a:br>
              <a:rPr lang="en-US" sz="3200" dirty="0"/>
            </a:br>
            <a:r>
              <a:rPr lang="ar-SA" sz="3200" dirty="0"/>
              <a:t>واسطه صورت نيسي.</a:t>
            </a:r>
            <a:r>
              <a:rPr lang="en-US" sz="1800" dirty="0"/>
              <a:t/>
            </a:r>
            <a:br>
              <a:rPr lang="en-US" sz="1800" dirty="0"/>
            </a:br>
            <a:endParaRPr lang="en-US" sz="1800" dirty="0"/>
          </a:p>
        </p:txBody>
      </p:sp>
    </p:spTree>
    <p:extLst>
      <p:ext uri="{BB962C8B-B14F-4D97-AF65-F5344CB8AC3E}">
        <p14:creationId xmlns:p14="http://schemas.microsoft.com/office/powerpoint/2010/main" val="38889243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algn="just" rtl="1"/>
            <a:r>
              <a:rPr lang="en-US" sz="2400" dirty="0"/>
              <a:t/>
            </a:r>
            <a:br>
              <a:rPr lang="en-US" sz="2400" dirty="0"/>
            </a:br>
            <a:r>
              <a:rPr lang="ar-SA" sz="2400" dirty="0"/>
              <a:t>په يو هيواد کې د انتقالاتو د يو درست سیستم موجوديت دهغه هیواد د اقتصادي او صنعتي</a:t>
            </a:r>
            <a:r>
              <a:rPr lang="en-US" sz="2400" dirty="0"/>
              <a:t/>
            </a:r>
            <a:br>
              <a:rPr lang="en-US" sz="2400" dirty="0"/>
            </a:br>
            <a:r>
              <a:rPr lang="ar-SA" sz="2400" dirty="0"/>
              <a:t>پرمختياوو اساسي معيار جوړوي، په همدې لحاظ داساسي سرکونو موجوديت اود انتقالاتو نور</a:t>
            </a:r>
            <a:r>
              <a:rPr lang="en-US" sz="2400" dirty="0"/>
              <a:t/>
            </a:r>
            <a:br>
              <a:rPr lang="en-US" sz="2400" dirty="0"/>
            </a:br>
            <a:r>
              <a:rPr lang="ar-SA" sz="2400" dirty="0"/>
              <a:t>مؤثر وسایل د محصولاتو لگښت راټيټوي، ځکه چې د اجناسو د انتقال مصارف او لگښت دهغوي په</a:t>
            </a:r>
            <a:r>
              <a:rPr lang="en-US" sz="2400" dirty="0"/>
              <a:t/>
            </a:r>
            <a:br>
              <a:rPr lang="en-US" sz="2400" dirty="0"/>
            </a:br>
            <a:r>
              <a:rPr lang="en-US" sz="2400" dirty="0"/>
              <a:t> </a:t>
            </a:r>
            <a:br>
              <a:rPr lang="en-US" sz="2400" dirty="0"/>
            </a:br>
            <a:r>
              <a:rPr lang="en-US" sz="2400" dirty="0"/>
              <a:t> </a:t>
            </a:r>
            <a:br>
              <a:rPr lang="en-US" sz="2400" dirty="0"/>
            </a:br>
            <a:r>
              <a:rPr lang="ar-SA" sz="2400" dirty="0"/>
              <a:t>قیمت کې ديو مؤثر ضريب په توگه رول لوبوي. علاوه داقتصادي، زراعتي، صنعتي او تجارتي</a:t>
            </a:r>
            <a:r>
              <a:rPr lang="en-US" sz="2400" dirty="0"/>
              <a:t/>
            </a:r>
            <a:br>
              <a:rPr lang="en-US" sz="2400" dirty="0"/>
            </a:br>
            <a:r>
              <a:rPr lang="ar-SA" sz="2400" dirty="0"/>
              <a:t>ساحو څخه په نظامي ساحه کې خاصتاد سرحداتو په ساتنه کې يوه اساسي او د اهمیت وړ نقطه ده.</a:t>
            </a:r>
            <a:r>
              <a:rPr lang="en-US" sz="2400" dirty="0"/>
              <a:t/>
            </a:r>
            <a:br>
              <a:rPr lang="en-US" sz="2400" dirty="0"/>
            </a:br>
            <a:r>
              <a:rPr lang="ar-SA" sz="2400" dirty="0"/>
              <a:t>سرك د بشر په ژوندانه کې يوه فوق العاده مهمه وسيله ده چې باید په فني ډول طرحريزي شي</a:t>
            </a:r>
            <a:r>
              <a:rPr lang="en-US" sz="2400" dirty="0"/>
              <a:t/>
            </a:r>
            <a:br>
              <a:rPr lang="en-US" sz="2400" dirty="0"/>
            </a:br>
            <a:r>
              <a:rPr lang="ar-SA" sz="2400" dirty="0"/>
              <a:t>اوبيا وروسته په صحیح او سالمه توگه دهغه حفظ او مراقبت ترسره شي.</a:t>
            </a:r>
            <a:r>
              <a:rPr lang="en-US" sz="2400" dirty="0"/>
              <a:t/>
            </a:r>
            <a:br>
              <a:rPr lang="en-US" sz="2400" dirty="0"/>
            </a:br>
            <a:r>
              <a:rPr lang="ar-SA" sz="2400" dirty="0"/>
              <a:t>متأسفانه .</a:t>
            </a:r>
            <a:r>
              <a:rPr lang="en-US" sz="2400" dirty="0"/>
              <a:t/>
            </a:r>
            <a:br>
              <a:rPr lang="en-US" sz="2400" dirty="0"/>
            </a:br>
            <a:endParaRPr lang="en-US" sz="2400" dirty="0"/>
          </a:p>
        </p:txBody>
      </p:sp>
    </p:spTree>
    <p:extLst>
      <p:ext uri="{BB962C8B-B14F-4D97-AF65-F5344CB8AC3E}">
        <p14:creationId xmlns:p14="http://schemas.microsoft.com/office/powerpoint/2010/main" val="2067529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algn="ctr" rtl="1"/>
            <a:r>
              <a:rPr lang="en-US" sz="2400" dirty="0" smtClean="0"/>
              <a:t>Road Construction</a:t>
            </a:r>
            <a:br>
              <a:rPr lang="en-US" sz="2400" dirty="0" smtClean="0"/>
            </a:br>
            <a:r>
              <a:rPr lang="ar-SA" sz="2400" dirty="0" smtClean="0"/>
              <a:t>(</a:t>
            </a:r>
            <a:r>
              <a:rPr lang="ar-SA" sz="2400" dirty="0"/>
              <a:t>سرك </a:t>
            </a:r>
            <a:r>
              <a:rPr lang="ar-SA" sz="2400" dirty="0" smtClean="0"/>
              <a:t>جوړونه</a:t>
            </a: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a:t/>
            </a:r>
            <a:br>
              <a:rPr lang="en-US" sz="2400" dirty="0"/>
            </a:br>
            <a:r>
              <a:rPr lang="en-US" sz="2400" dirty="0" smtClean="0"/>
              <a:t/>
            </a:r>
            <a:br>
              <a:rPr lang="en-US" sz="2400" dirty="0" smtClean="0"/>
            </a:br>
            <a:r>
              <a:rPr lang="ar-SA" sz="2800" dirty="0" smtClean="0"/>
              <a:t>دسیول </a:t>
            </a:r>
            <a:r>
              <a:rPr lang="ar-SA" sz="2800" dirty="0"/>
              <a:t>انجنيري(</a:t>
            </a:r>
            <a:r>
              <a:rPr lang="en-US" sz="2800" dirty="0"/>
              <a:t>Civil Engineering</a:t>
            </a:r>
            <a:r>
              <a:rPr lang="ar-SA" sz="2800" dirty="0"/>
              <a:t>) دډيرو عمده څانگو څخه يوهم سرك جوړونه ده، چې</a:t>
            </a:r>
            <a:r>
              <a:rPr lang="en-US" sz="2800" dirty="0"/>
              <a:t/>
            </a:r>
            <a:br>
              <a:rPr lang="en-US" sz="2800" dirty="0"/>
            </a:br>
            <a:r>
              <a:rPr lang="ar-SA" sz="2800" dirty="0"/>
              <a:t>په هغه کې د سروې طريقې (</a:t>
            </a:r>
            <a:r>
              <a:rPr lang="en-US" sz="2800" dirty="0"/>
              <a:t>Survey</a:t>
            </a:r>
            <a:r>
              <a:rPr lang="ar-SA" sz="2800" dirty="0"/>
              <a:t>) ، مسیر (</a:t>
            </a:r>
            <a:r>
              <a:rPr lang="en-US" sz="2800" dirty="0"/>
              <a:t>Alignment</a:t>
            </a:r>
            <a:r>
              <a:rPr lang="ar-SA" sz="2800" dirty="0"/>
              <a:t>) ، پلان (</a:t>
            </a:r>
            <a:r>
              <a:rPr lang="en-US" sz="2800" dirty="0"/>
              <a:t>Plan</a:t>
            </a:r>
            <a:r>
              <a:rPr lang="ar-SA" sz="2800" dirty="0"/>
              <a:t>) ، ساختمان</a:t>
            </a:r>
            <a:r>
              <a:rPr lang="en-US" sz="2800" dirty="0"/>
              <a:t/>
            </a:r>
            <a:br>
              <a:rPr lang="en-US" sz="2800" dirty="0"/>
            </a:br>
            <a:r>
              <a:rPr lang="ar-SA" sz="2800" dirty="0"/>
              <a:t>(</a:t>
            </a:r>
            <a:r>
              <a:rPr lang="en-US" sz="2800" dirty="0"/>
              <a:t>Construction</a:t>
            </a:r>
            <a:r>
              <a:rPr lang="ar-SA" sz="2800" dirty="0"/>
              <a:t>) او مراقبت (</a:t>
            </a:r>
            <a:r>
              <a:rPr lang="en-US" sz="2800" dirty="0"/>
              <a:t>Maintenance</a:t>
            </a:r>
            <a:r>
              <a:rPr lang="ar-SA" sz="2800" dirty="0"/>
              <a:t>) تربحث او مطالعې لاندې نيول کيږي.</a:t>
            </a:r>
            <a:r>
              <a:rPr lang="en-US" sz="2800" dirty="0"/>
              <a:t/>
            </a:r>
            <a:br>
              <a:rPr lang="en-US" sz="2800" dirty="0"/>
            </a:br>
            <a:endParaRPr lang="en-US" sz="2800" dirty="0"/>
          </a:p>
        </p:txBody>
      </p:sp>
    </p:spTree>
    <p:extLst>
      <p:ext uri="{BB962C8B-B14F-4D97-AF65-F5344CB8AC3E}">
        <p14:creationId xmlns:p14="http://schemas.microsoft.com/office/powerpoint/2010/main" val="1275863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marL="457200" indent="-457200" algn="ctr" rtl="1">
              <a:buFont typeface="Arial" panose="020B0604020202020204" pitchFamily="34" charset="0"/>
              <a:buChar char="•"/>
            </a:pPr>
            <a:r>
              <a:rPr lang="ar-SA" sz="2800" dirty="0"/>
              <a:t>سرك دهغه سختمان څخه عبارت دي چې دخلکو د آسانتياوو په منظور د يوځاي څخه بل ځاي</a:t>
            </a:r>
            <a:r>
              <a:rPr lang="en-US" sz="2800" dirty="0"/>
              <a:t/>
            </a:r>
            <a:br>
              <a:rPr lang="en-US" sz="2800" dirty="0"/>
            </a:br>
            <a:r>
              <a:rPr lang="ar-SA" sz="2800" dirty="0"/>
              <a:t>ته دان داشخاصو او اجناسود انتقال لپاره ورڅخه استفاده کيږي او يا په بل عبارت سرك سرك دهغه افقي</a:t>
            </a:r>
            <a:r>
              <a:rPr lang="en-US" sz="2800" dirty="0"/>
              <a:t/>
            </a:r>
            <a:br>
              <a:rPr lang="en-US" sz="2800" dirty="0"/>
            </a:br>
            <a:r>
              <a:rPr lang="ar-SA" sz="2800" dirty="0"/>
              <a:t>ساختمان څخه عبارت دي چې د عراده جاتو دتگ راتگ لپاره ورڅخه استفاده کيږي.</a:t>
            </a:r>
            <a:r>
              <a:rPr lang="en-US" sz="2800" dirty="0"/>
              <a:t/>
            </a:r>
            <a:br>
              <a:rPr lang="en-US" sz="2800" dirty="0"/>
            </a:br>
            <a:r>
              <a:rPr lang="ar-SA" sz="2800" dirty="0"/>
              <a:t>دوسایطو د تلورا تلو حالت ته په سرك باندې ترافيكي حجم </a:t>
            </a:r>
            <a:r>
              <a:rPr lang="en-US" sz="2800" dirty="0"/>
              <a:t>Traffic Volume</a:t>
            </a:r>
            <a:r>
              <a:rPr lang="ar-SA" sz="2800" dirty="0"/>
              <a:t>) ويل کيږي</a:t>
            </a:r>
            <a:r>
              <a:rPr lang="en-US" sz="2800" dirty="0"/>
              <a:t/>
            </a:r>
            <a:br>
              <a:rPr lang="en-US" sz="2800" dirty="0"/>
            </a:br>
            <a:r>
              <a:rPr lang="en-US" sz="2800" dirty="0"/>
              <a:t> </a:t>
            </a:r>
            <a:br>
              <a:rPr lang="en-US" sz="2800" dirty="0"/>
            </a:br>
            <a:r>
              <a:rPr lang="ar-SA" sz="2800" dirty="0"/>
              <a:t>په يوهيواد كې د سرك موجودیت په بدن کې دوینې درگو نو حيثيت لري </a:t>
            </a:r>
            <a:r>
              <a:rPr lang="ar-SA" sz="3200" dirty="0" smtClean="0"/>
              <a:t>کيږي</a:t>
            </a:r>
            <a:r>
              <a:rPr lang="ar-SA" sz="3200" dirty="0"/>
              <a:t>.</a:t>
            </a:r>
            <a:r>
              <a:rPr lang="en-US" sz="3200" dirty="0"/>
              <a:t/>
            </a:r>
            <a:br>
              <a:rPr lang="en-US" sz="3200" dirty="0"/>
            </a:br>
            <a:endParaRPr lang="en-US" sz="3200" dirty="0"/>
          </a:p>
        </p:txBody>
      </p:sp>
    </p:spTree>
    <p:extLst>
      <p:ext uri="{BB962C8B-B14F-4D97-AF65-F5344CB8AC3E}">
        <p14:creationId xmlns:p14="http://schemas.microsoft.com/office/powerpoint/2010/main" val="2396518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algn="ctr" rtl="1"/>
            <a:r>
              <a:rPr lang="en-US" sz="2800" dirty="0"/>
              <a:t> </a:t>
            </a:r>
            <a:br>
              <a:rPr lang="en-US" sz="2800" dirty="0"/>
            </a:br>
            <a:r>
              <a:rPr lang="en-US" sz="2800" b="1" u="sng" dirty="0"/>
              <a:t>Objectives of Highway Engineering</a:t>
            </a:r>
            <a:r>
              <a:rPr lang="en-US" sz="2800" dirty="0"/>
              <a:t/>
            </a:r>
            <a:br>
              <a:rPr lang="en-US" sz="2800" dirty="0"/>
            </a:br>
            <a:r>
              <a:rPr lang="ar-SA" sz="2800" dirty="0"/>
              <a:t>سرکسازي دسرکونودټولوډولونودطرحريزي ساختمان او دايمي حفظ او مراقبت څخه</a:t>
            </a:r>
            <a:r>
              <a:rPr lang="en-US" sz="2800" dirty="0"/>
              <a:t/>
            </a:r>
            <a:br>
              <a:rPr lang="en-US" sz="2800" dirty="0"/>
            </a:br>
            <a:r>
              <a:rPr lang="ar-SA" sz="2800" dirty="0"/>
              <a:t>عبارت دي، سرکونه کولي شو په هموارو ساحو ، غوڼډیو او غرنیو ساحو کې په مختلفو جهتونو</a:t>
            </a:r>
            <a:r>
              <a:rPr lang="en-US" sz="2800" dirty="0"/>
              <a:t/>
            </a:r>
            <a:br>
              <a:rPr lang="en-US" sz="2800" dirty="0"/>
            </a:br>
            <a:r>
              <a:rPr lang="ar-SA" sz="2800" dirty="0"/>
              <a:t>دعمودي او افقي گولايي گانو په طرح کولو سره جوړکړو.</a:t>
            </a:r>
            <a:r>
              <a:rPr lang="en-US" sz="2800" dirty="0"/>
              <a:t/>
            </a:r>
            <a:br>
              <a:rPr lang="en-US" sz="2800" dirty="0"/>
            </a:br>
            <a:r>
              <a:rPr lang="ar-SA" sz="2800" dirty="0"/>
              <a:t>د سرك انجنيري لاندې ساحې په بر کې نيسي:</a:t>
            </a:r>
            <a:r>
              <a:rPr lang="en-US" sz="2800" dirty="0"/>
              <a:t/>
            </a:r>
            <a:br>
              <a:rPr lang="en-US" sz="2800" dirty="0"/>
            </a:br>
            <a:r>
              <a:rPr lang="ar-SA" sz="2800" dirty="0"/>
              <a:t>1</a:t>
            </a:r>
            <a:r>
              <a:rPr lang="ar-SA" sz="2800" b="1" dirty="0"/>
              <a:t>. دسرك جوړولو لپاره پانگه اچونه اواداره</a:t>
            </a:r>
            <a:r>
              <a:rPr lang="en-US" sz="2800" b="1" dirty="0"/>
              <a:t/>
            </a:r>
            <a:br>
              <a:rPr lang="en-US" sz="2800" b="1" dirty="0"/>
            </a:br>
            <a:r>
              <a:rPr lang="ar-SA" sz="2800" b="1" dirty="0"/>
              <a:t>2. دسرك اقتصادي مطالعات</a:t>
            </a:r>
            <a:r>
              <a:rPr lang="en-US" sz="2800" b="1" dirty="0"/>
              <a:t/>
            </a:r>
            <a:br>
              <a:rPr lang="en-US" sz="2800" b="1" dirty="0"/>
            </a:br>
            <a:r>
              <a:rPr lang="ar-SA" sz="2800" b="1" dirty="0"/>
              <a:t>3. هغه مواد چې سرك ورڅخه جوړيږي او دهغوي امتحان</a:t>
            </a:r>
            <a:r>
              <a:rPr lang="en-US" sz="2800" b="1" dirty="0"/>
              <a:t/>
            </a:r>
            <a:br>
              <a:rPr lang="en-US" sz="2800" b="1" dirty="0"/>
            </a:br>
            <a:r>
              <a:rPr lang="ar-SA" sz="2800" b="1" dirty="0"/>
              <a:t>4. د ترافيکو د حجم سروې</a:t>
            </a:r>
            <a:r>
              <a:rPr lang="en-US" sz="2800" b="1" dirty="0"/>
              <a:t/>
            </a:r>
            <a:br>
              <a:rPr lang="en-US" sz="2800" b="1" dirty="0"/>
            </a:br>
            <a:r>
              <a:rPr lang="ar-SA" sz="2800" b="1" dirty="0"/>
              <a:t>5. دسرك ساختمان</a:t>
            </a:r>
            <a:r>
              <a:rPr lang="en-US" sz="2800" b="1" dirty="0"/>
              <a:t/>
            </a:r>
            <a:br>
              <a:rPr lang="en-US" sz="2800" b="1" dirty="0"/>
            </a:br>
            <a:r>
              <a:rPr lang="ar-SA" sz="2800" b="1" dirty="0"/>
              <a:t>6. دسرك پلان او براورد</a:t>
            </a:r>
            <a:r>
              <a:rPr lang="en-US" sz="2800" dirty="0"/>
              <a:t/>
            </a:r>
            <a:br>
              <a:rPr lang="en-US" sz="2800" dirty="0"/>
            </a:br>
            <a:r>
              <a:rPr lang="en-US" sz="3200" dirty="0"/>
              <a:t/>
            </a:r>
            <a:br>
              <a:rPr lang="en-US" sz="3200" dirty="0"/>
            </a:br>
            <a:endParaRPr lang="en-US" sz="3200" dirty="0"/>
          </a:p>
        </p:txBody>
      </p:sp>
    </p:spTree>
    <p:extLst>
      <p:ext uri="{BB962C8B-B14F-4D97-AF65-F5344CB8AC3E}">
        <p14:creationId xmlns:p14="http://schemas.microsoft.com/office/powerpoint/2010/main" val="36278203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687297" cy="5960961"/>
          </a:xfrm>
        </p:spPr>
        <p:txBody>
          <a:bodyPr/>
          <a:lstStyle/>
          <a:p>
            <a:pPr algn="ctr" rtl="1"/>
            <a:r>
              <a:rPr lang="en-US" sz="2400" b="1" u="sng" dirty="0" smtClean="0"/>
              <a:t>Highway </a:t>
            </a:r>
            <a:r>
              <a:rPr lang="en-US" sz="2400" b="1" u="sng" dirty="0"/>
              <a:t>Importance</a:t>
            </a:r>
            <a:r>
              <a:rPr lang="ar-SA" sz="2400" b="1" u="sng" dirty="0"/>
              <a:t> </a:t>
            </a:r>
            <a:r>
              <a:rPr lang="ar-SA" sz="2400" b="1" u="sng" dirty="0" smtClean="0"/>
              <a:t>دسرك </a:t>
            </a:r>
            <a:r>
              <a:rPr lang="ar-SA" sz="2400" b="1" u="sng" dirty="0"/>
              <a:t>اهميت</a:t>
            </a:r>
            <a:r>
              <a:rPr lang="en-US" sz="2400" b="1" u="sng" dirty="0"/>
              <a:t/>
            </a:r>
            <a:br>
              <a:rPr lang="en-US" sz="2400" b="1" u="sng" dirty="0"/>
            </a:br>
            <a:r>
              <a:rPr lang="en-US" sz="2400" b="1" u="sng" dirty="0" smtClean="0"/>
              <a:t/>
            </a:r>
            <a:br>
              <a:rPr lang="en-US" sz="2400" b="1" u="sng" dirty="0" smtClean="0"/>
            </a:br>
            <a:r>
              <a:rPr lang="ar-SA" sz="2400" dirty="0" smtClean="0"/>
              <a:t>له </a:t>
            </a:r>
            <a:r>
              <a:rPr lang="ar-SA" sz="2400" dirty="0"/>
              <a:t>تاريخي پيښو او بشر څخه داسې نتیجه ترلاسه کیږي چې د مواصلاتي کرښو اولويو لارو وده</a:t>
            </a:r>
            <a:r>
              <a:rPr lang="en-US" sz="2400" dirty="0"/>
              <a:t/>
            </a:r>
            <a:br>
              <a:rPr lang="en-US" sz="2400" dirty="0"/>
            </a:br>
            <a:r>
              <a:rPr lang="ar-SA" sz="2400" dirty="0"/>
              <a:t>اوپراختیا دزیر بنا په توگه دفرهنگي، سوداگري، اقتصادي، د ټولنې دگډیدو ، دښارونو د پیوستون،</a:t>
            </a:r>
            <a:r>
              <a:rPr lang="en-US" sz="2400" dirty="0"/>
              <a:t/>
            </a:r>
            <a:br>
              <a:rPr lang="en-US" sz="2400" dirty="0"/>
            </a:br>
            <a:r>
              <a:rPr lang="ar-SA" sz="2400" dirty="0"/>
              <a:t>صنعتي مرکزونو، دقبیلو اوپرگنودگډیدو ، کلتوري او اداري حالت په انکشاف کې ارزښتمن رول</a:t>
            </a:r>
            <a:r>
              <a:rPr lang="en-US" sz="2400" dirty="0"/>
              <a:t/>
            </a:r>
            <a:br>
              <a:rPr lang="en-US" sz="2400" dirty="0"/>
            </a:br>
            <a:r>
              <a:rPr lang="ar-SA" sz="2400" dirty="0" smtClean="0"/>
              <a:t>لري</a:t>
            </a:r>
            <a:r>
              <a:rPr lang="en-US" sz="2400" dirty="0"/>
              <a:t/>
            </a:r>
            <a:br>
              <a:rPr lang="en-US" sz="2400" dirty="0"/>
            </a:br>
            <a:r>
              <a:rPr lang="en-US" sz="2400" dirty="0"/>
              <a:t> </a:t>
            </a:r>
            <a:br>
              <a:rPr lang="en-US" sz="2400" dirty="0"/>
            </a:br>
            <a:r>
              <a:rPr lang="en-US" sz="2400" dirty="0"/>
              <a:t> </a:t>
            </a:r>
            <a:br>
              <a:rPr lang="en-US" sz="2400" dirty="0"/>
            </a:br>
            <a:r>
              <a:rPr lang="ar-SA" sz="2400" dirty="0"/>
              <a:t>څرنگه چې افغانستان په وچه کې پروت دي ، يعني بحري لارې نلري او يوغرنی هیواددی ، دلویو</a:t>
            </a:r>
            <a:r>
              <a:rPr lang="en-US" sz="2400" dirty="0"/>
              <a:t/>
            </a:r>
            <a:br>
              <a:rPr lang="en-US" sz="2400" dirty="0"/>
            </a:br>
            <a:r>
              <a:rPr lang="ar-SA" sz="2400" dirty="0"/>
              <a:t>لاروپراختیا او ودې ته پکې زیاته پاملرنه په کارده ، ځکه چې ديوې منظمې مواصلاتي شبکې</a:t>
            </a:r>
            <a:r>
              <a:rPr lang="en-US" sz="2400" dirty="0"/>
              <a:t/>
            </a:r>
            <a:br>
              <a:rPr lang="en-US" sz="2400" dirty="0"/>
            </a:br>
            <a:r>
              <a:rPr lang="ar-SA" sz="2400" dirty="0"/>
              <a:t>دشتوالي پرته هر اړخيز اقتصادي پرمختگك ناشونی دی.</a:t>
            </a:r>
            <a:r>
              <a:rPr lang="en-US" sz="2400" dirty="0"/>
              <a:t/>
            </a:r>
            <a:br>
              <a:rPr lang="en-US" sz="2400" dirty="0"/>
            </a:br>
            <a:r>
              <a:rPr lang="ar-SA" sz="2400" dirty="0"/>
              <a:t>لوېې لارې څو اړخيزې گټې او ارزښتونه لري او په اقتصادي برخه کې مرکزي نقش لوبوي</a:t>
            </a:r>
            <a:r>
              <a:rPr lang="ar-SA" sz="2400" dirty="0" smtClean="0"/>
              <a:t>.</a:t>
            </a:r>
            <a:r>
              <a:rPr lang="en-US" sz="2800" dirty="0"/>
              <a:t/>
            </a:r>
            <a:br>
              <a:rPr lang="en-US" sz="2800" dirty="0"/>
            </a:br>
            <a:endParaRPr lang="en-US" sz="2800" dirty="0"/>
          </a:p>
        </p:txBody>
      </p:sp>
    </p:spTree>
    <p:extLst>
      <p:ext uri="{BB962C8B-B14F-4D97-AF65-F5344CB8AC3E}">
        <p14:creationId xmlns:p14="http://schemas.microsoft.com/office/powerpoint/2010/main" val="2555109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istory of road transport - Wikiw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25" y="1262866"/>
            <a:ext cx="7301293" cy="54075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71482" y="418990"/>
            <a:ext cx="6096000" cy="830997"/>
          </a:xfrm>
          <a:prstGeom prst="rect">
            <a:avLst/>
          </a:prstGeom>
        </p:spPr>
        <p:txBody>
          <a:bodyPr>
            <a:spAutoFit/>
          </a:bodyPr>
          <a:lstStyle/>
          <a:p>
            <a:pPr algn="ctr"/>
            <a:r>
              <a:rPr lang="ar-SA" sz="2400" b="1" u="sng" dirty="0"/>
              <a:t>د سرکونو تاريخي تكامل</a:t>
            </a:r>
            <a:r>
              <a:rPr lang="en-US" sz="2400" b="1" u="sng" dirty="0"/>
              <a:t/>
            </a:r>
            <a:br>
              <a:rPr lang="en-US" sz="2400" b="1" u="sng" dirty="0"/>
            </a:br>
            <a:r>
              <a:rPr lang="en-US" sz="2400" b="1" u="sng" dirty="0"/>
              <a:t>Historical Development of Road</a:t>
            </a:r>
            <a:endParaRPr lang="en-US" sz="2400" dirty="0"/>
          </a:p>
        </p:txBody>
      </p:sp>
    </p:spTree>
    <p:extLst>
      <p:ext uri="{BB962C8B-B14F-4D97-AF65-F5344CB8AC3E}">
        <p14:creationId xmlns:p14="http://schemas.microsoft.com/office/powerpoint/2010/main" val="142472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26317</TotalTime>
  <Words>56</Words>
  <Application>Microsoft Office PowerPoint</Application>
  <PresentationFormat>Widescreen</PresentationFormat>
  <Paragraphs>11</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Black</vt:lpstr>
      <vt:lpstr>Century Gothic</vt:lpstr>
      <vt:lpstr>Times New Roman</vt:lpstr>
      <vt:lpstr>Wingdings</vt:lpstr>
      <vt:lpstr>Wingdings 3</vt:lpstr>
      <vt:lpstr>Ion</vt:lpstr>
      <vt:lpstr>سرك جوړونه </vt:lpstr>
      <vt:lpstr>PowerPoint Presentation</vt:lpstr>
      <vt:lpstr>دا يو منلي حقيقت دی چي د يو هيواد اقتصادي، اجتماعي، سياسي او فرهنگي پرمختياو کې د سرکونو موجوديت ټاکونکي نقش لري. ټول انتقالات دلار و پواسطه صورت نیسي چې دالارې کيداي شي هوائي، بحري او يا ځمکنۍ وي زمونږ موضوع ځمکنۍ لارې دي چې دنورو لارو په نسبت ډيرې مؤثرې دي ځکه چې ټول توليد شوي څيزونه که صنعتي وي او يا تجارتي د يو ځاي څخه بل ځاي ته دهغوي انتقالات دلارو په واسطه صورت نيسي. </vt:lpstr>
      <vt:lpstr> په يو هيواد کې د انتقالاتو د يو درست سیستم موجوديت دهغه هیواد د اقتصادي او صنعتي پرمختياوو اساسي معيار جوړوي، په همدې لحاظ داساسي سرکونو موجوديت اود انتقالاتو نور مؤثر وسایل د محصولاتو لگښت راټيټوي، ځکه چې د اجناسو د انتقال مصارف او لگښت دهغوي په     قیمت کې ديو مؤثر ضريب په توگه رول لوبوي. علاوه داقتصادي، زراعتي، صنعتي او تجارتي ساحو څخه په نظامي ساحه کې خاصتاد سرحداتو په ساتنه کې يوه اساسي او د اهمیت وړ نقطه ده. سرك د بشر په ژوندانه کې يوه فوق العاده مهمه وسيله ده چې باید په فني ډول طرحريزي شي اوبيا وروسته په صحیح او سالمه توگه دهغه حفظ او مراقبت ترسره شي. متأسفانه . </vt:lpstr>
      <vt:lpstr>Road Construction (سرك جوړونه     دسیول انجنيري(Civil Engineering) دډيرو عمده څانگو څخه يوهم سرك جوړونه ده، چې په هغه کې د سروې طريقې (Survey) ، مسیر (Alignment) ، پلان (Plan) ، ساختمان (Construction) او مراقبت (Maintenance) تربحث او مطالعې لاندې نيول کيږي. </vt:lpstr>
      <vt:lpstr>سرك دهغه سختمان څخه عبارت دي چې دخلکو د آسانتياوو په منظور د يوځاي څخه بل ځاي ته دان داشخاصو او اجناسود انتقال لپاره ورڅخه استفاده کيږي او يا په بل عبارت سرك سرك دهغه افقي ساختمان څخه عبارت دي چې د عراده جاتو دتگ راتگ لپاره ورڅخه استفاده کيږي. دوسایطو د تلورا تلو حالت ته په سرك باندې ترافيكي حجم Traffic Volume) ويل کيږي   په يوهيواد كې د سرك موجودیت په بدن کې دوینې درگو نو حيثيت لري کيږي. </vt:lpstr>
      <vt:lpstr>  Objectives of Highway Engineering سرکسازي دسرکونودټولوډولونودطرحريزي ساختمان او دايمي حفظ او مراقبت څخه عبارت دي، سرکونه کولي شو په هموارو ساحو ، غوڼډیو او غرنیو ساحو کې په مختلفو جهتونو دعمودي او افقي گولايي گانو په طرح کولو سره جوړکړو. د سرك انجنيري لاندې ساحې په بر کې نيسي: 1. دسرك جوړولو لپاره پانگه اچونه اواداره 2. دسرك اقتصادي مطالعات 3. هغه مواد چې سرك ورڅخه جوړيږي او دهغوي امتحان 4. د ترافيکو د حجم سروې 5. دسرك ساختمان 6. دسرك پلان او براورد  </vt:lpstr>
      <vt:lpstr>Highway Importance دسرك اهميت  له تاريخي پيښو او بشر څخه داسې نتیجه ترلاسه کیږي چې د مواصلاتي کرښو اولويو لارو وده اوپراختیا دزیر بنا په توگه دفرهنگي، سوداگري، اقتصادي، د ټولنې دگډیدو ، دښارونو د پیوستون، صنعتي مرکزونو، دقبیلو اوپرگنودگډیدو ، کلتوري او اداري حالت په انکشاف کې ارزښتمن رول لري     څرنگه چې افغانستان په وچه کې پروت دي ، يعني بحري لارې نلري او يوغرنی هیواددی ، دلویو لاروپراختیا او ودې ته پکې زیاته پاملرنه په کارده ، ځکه چې ديوې منظمې مواصلاتي شبکې دشتوالي پرته هر اړخيز اقتصادي پرمختگك ناشونی دی. لوېې لارې څو اړخيزې گټې او ارزښتونه لري او په اقتصادي برخه کې مرکزي نقش لوبوي. </vt:lpstr>
      <vt:lpstr>PowerPoint Presentation</vt:lpstr>
      <vt:lpstr>د سرکونو تاريخي تكامل Historical Development of Road په ډیرو پخوا زمانو کې چې موټرونه لانه و و اختراع شوي ، دخلکو تگ راتگ دیوې منطقې څخه بلې منطقې ته په پياده او پلي شکل صورت نيوه چې ددې کار لپاره پياده لارې چې د کم عرض لرونکې وې جوړيدي. وروسته له هغې چې کراچي گانې اوگاډۍ کومې چې د حيوانات پواسطه کش کيدلې اختراع شولې خلك مجبور شول چې دهغې لپاره داسې لارې چې عرض ېې زيات او سطح ېې همواره وي جوړې کړي. د سرك جوړونې فن او هنر د لومړي ځل لپاره په روم كر رامنځ ته شو او دروم خلكو په سرك جوړونه کې خاص مهارت درلود ، کله به چې موټرونه په ډیرزیات سرعت په خاورین سرکونو تیریدل نو ډیرزیات گرد او دوړه به په خاورین سرکونو تولید کیدله او همدارنگه د اورښت په وخت کې به ډيرې زياتې ختې جوړیدلې چې د ترافيکو په لیږديدنه کې به سکتگي را منځ ته کیدله بناً په مرور د وخت خلك په دې لټه کې شول ترڅو داسې سرکونه جوړکړي چې محکمه او کلکه سطح ولري چې بالاخره قير Bituminous Roads او كانكريتي سركونه يا Concrete Roads رامنځ ته شول.</vt:lpstr>
      <vt:lpstr>1. رومن سركونه  2. ترسکويت سرکونه Roman Road Construction Tresuquet Road Construction     3 تیلفارد سرکونه  4 میکاډم سرکونه Telfards Road Construction Macadam Road Construction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yousaf safi</dc:creator>
  <cp:lastModifiedBy>yousaf safi</cp:lastModifiedBy>
  <cp:revision>10</cp:revision>
  <dcterms:created xsi:type="dcterms:W3CDTF">2025-03-24T08:16:44Z</dcterms:created>
  <dcterms:modified xsi:type="dcterms:W3CDTF">2025-04-11T14:54:09Z</dcterms:modified>
</cp:coreProperties>
</file>